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Alfa Slab On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5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7.xml"/><Relationship Id="rId44" Type="http://schemas.openxmlformats.org/officeDocument/2006/relationships/font" Target="fonts/AlfaSlabOne-regular.fntdata"/><Relationship Id="rId21" Type="http://schemas.openxmlformats.org/officeDocument/2006/relationships/slide" Target="slides/slide16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5/10/30/sports/new-york-marathon-in-six-charts.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7/05/25/sports/basketball/lebron-career-playoff-points-record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3157474b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d3157474b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3157474b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3157474b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2cb547b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2cb547b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2db1bc90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2db1bc90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3157474b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3157474b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db1bc90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2db1bc90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3157474b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3157474b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2db1bc90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2db1bc90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2cb547bc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2cb547bc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https://www.nytimes.com/interactive/2015/10/30/sports/new-york-marathon-in-six-charts.html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Distributions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Example of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2db1bc9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2db1bc9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2db1bc90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2db1bc90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2db1bc9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2db1bc9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2db1bc90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2db1bc9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2cb547b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2cb547b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2cb547b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2cb547b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2cb547b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2cb547b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2db1bc90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2db1bc90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2db1bc90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2db1bc90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2db1bc90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2db1bc90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32907a5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32907a5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3157474b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3157474b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3157474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3157474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3157474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3157474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https://www.nytimes.com/interactive/2017/05/25/sports/basketball/lebron-career-playoff-points-record.html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time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3157474b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3157474b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3157474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3157474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2db1bc90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2db1bc90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32907a5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32907a5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2db1bc90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2db1bc90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3157474b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3157474b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3157474b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3157474b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Indexed by play off games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2db1bc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2db1bc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32907a5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32907a5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3157474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3157474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nytimes.com/interactive/2015/03/19/upshot/3d-yield-curve-economic-growth.html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recap</a:t>
            </a:r>
            <a:endParaRPr/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 points?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Roadblocks?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Breakthroughs?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530375"/>
            <a:ext cx="63817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2662"/>
            <a:ext cx="9144003" cy="397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915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115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9489"/>
            <a:ext cx="9144000" cy="382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00" y="928188"/>
            <a:ext cx="4609201" cy="32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60400"/>
            <a:ext cx="4366925" cy="33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791" y="0"/>
            <a:ext cx="56824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Distributions</a:t>
            </a:r>
            <a:endParaRPr/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0492"/>
            <a:ext cx="9144003" cy="2982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390" y="0"/>
            <a:ext cx="40092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256" y="0"/>
            <a:ext cx="50754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Multi-line charts design, recap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can work.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try to avoid spaghetti.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trying to do with these charts is 2 things: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distribution of the time 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tell a story with one series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66675"/>
            <a:ext cx="5505450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507" y="0"/>
            <a:ext cx="43809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826"/>
            <a:ext cx="9144000" cy="451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745" y="0"/>
            <a:ext cx="28305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100" y="101275"/>
            <a:ext cx="45977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438275"/>
            <a:ext cx="71532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Bar chart tips</a:t>
            </a:r>
            <a:endParaRPr/>
          </a:p>
        </p:txBody>
      </p:sp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Bar charts are always zero-based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key variable used here is length and it’s very confusing when you mess with that.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 charts don’t necessarily need that because you’re encoding a curve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difference chart from an average if you need to zoom in.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0" y="2425550"/>
            <a:ext cx="38100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Bar chart tips, cont.</a:t>
            </a:r>
            <a:endParaRPr/>
          </a:p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3512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it flat. Almost always. 3d charts rarely 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Yield curve worked. But barely.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00" y="2168221"/>
            <a:ext cx="2873475" cy="22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Bar chart tips, cont.</a:t>
            </a:r>
            <a:endParaRPr/>
          </a:p>
        </p:txBody>
      </p:sp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sort. According to the data, not by label.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the sorting logic obvious.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40"/>
          <p:cNvPicPr preferRelativeResize="0"/>
          <p:nvPr/>
        </p:nvPicPr>
        <p:blipFill rotWithShape="1">
          <a:blip r:embed="rId3">
            <a:alphaModFix/>
          </a:blip>
          <a:srcRect b="0" l="-481" r="60357" t="0"/>
          <a:stretch/>
        </p:blipFill>
        <p:spPr>
          <a:xfrm>
            <a:off x="496750" y="2049200"/>
            <a:ext cx="2773500" cy="28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Bar chart tips, cont.</a:t>
            </a:r>
            <a:endParaRPr/>
          </a:p>
        </p:txBody>
      </p:sp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you’re using categorical data, flip the bar chart sideways. It’s very hard to display bar names legibly. (Except for time series)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54545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0" y="2200200"/>
            <a:ext cx="2687350" cy="27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550" y="2141253"/>
            <a:ext cx="5096776" cy="27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068" y="0"/>
            <a:ext cx="52358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Bar chart tips, cont.</a:t>
            </a:r>
            <a:endParaRPr/>
          </a:p>
        </p:txBody>
      </p:sp>
      <p:sp>
        <p:nvSpPr>
          <p:cNvPr id="227" name="Google Shape;22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 use too many colors. Make choices on what you want to emphasize.</a:t>
            </a:r>
            <a:endParaRPr/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438" y="1708687"/>
            <a:ext cx="5295775" cy="2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50" y="2136525"/>
            <a:ext cx="2652351" cy="18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Bar chart tips, cont.</a:t>
            </a:r>
            <a:endParaRPr/>
          </a:p>
        </p:txBody>
      </p:sp>
      <p:sp>
        <p:nvSpPr>
          <p:cNvPr id="235" name="Google Shape;23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inner padding to a minimum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gaps are good for separation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If data are high frequency then you want to set this to zero. If you have space it will dominate the visual.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100" y="2220175"/>
            <a:ext cx="3462425" cy="27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</a:t>
            </a:r>
            <a:r>
              <a:rPr lang="en"/>
              <a:t>ar chart tips,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Bar charts with few data points, just label everything and get rid of the ticks. </a:t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400" y="1758675"/>
            <a:ext cx="3413200" cy="31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Bar chart tips,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about your groups. Put relevant comparisons next to each 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if you’re trying to do things over time, break charts out by group not by time. It’s easier to see the pattern.</a:t>
            </a:r>
            <a:endParaRPr/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275" y="2758675"/>
            <a:ext cx="2652351" cy="18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25" y="2317901"/>
            <a:ext cx="4089300" cy="24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6737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625" y="152400"/>
            <a:ext cx="60537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DPPHA 30560 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 Visualization</a:t>
            </a:r>
            <a:endParaRPr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bar charts without </a:t>
            </a:r>
            <a:r>
              <a:rPr lang="en"/>
              <a:t>feeling</a:t>
            </a:r>
            <a:r>
              <a:rPr lang="en"/>
              <a:t> dead inside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20" y="464995"/>
            <a:ext cx="4551369" cy="27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161913"/>
            <a:ext cx="419100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652" y="1435570"/>
            <a:ext cx="5361750" cy="321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charts: why do they work?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a simple form that most readers are familiar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encoding is intuitive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Humans are pretty good at judging length.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Probably the most efficient encoding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Trade off is that they can be less memorable than other forms.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061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